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2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920" y="-17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5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9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5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0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0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4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5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2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e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7"/>
          <a:stretch/>
        </p:blipFill>
        <p:spPr>
          <a:xfrm>
            <a:off x="-11106" y="0"/>
            <a:ext cx="915510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020888"/>
            <a:ext cx="9144000" cy="1101725"/>
          </a:xfrm>
          <a:solidFill>
            <a:schemeClr val="tx1">
              <a:alpha val="40000"/>
            </a:schemeClr>
          </a:solidFill>
        </p:spPr>
        <p:txBody>
          <a:bodyPr/>
          <a:lstStyle/>
          <a:p>
            <a:r>
              <a:rPr lang="en-US" b="1" spc="600" dirty="0" smtClean="0">
                <a:solidFill>
                  <a:srgbClr val="FFFFFF"/>
                </a:solidFill>
              </a:rPr>
              <a:t>Video - Deliverable #0</a:t>
            </a:r>
            <a:endParaRPr lang="en-US" b="1" spc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4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10 seconds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Introduce Yourself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Put yourself on </a:t>
            </a:r>
            <a:r>
              <a:rPr lang="en-US" dirty="0" smtClean="0">
                <a:solidFill>
                  <a:srgbClr val="FFFFFF"/>
                </a:solidFill>
              </a:rPr>
              <a:t>camera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Team name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Team members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Department, Year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Where are you from</a:t>
            </a:r>
          </a:p>
        </p:txBody>
      </p:sp>
    </p:spTree>
    <p:extLst>
      <p:ext uri="{BB962C8B-B14F-4D97-AF65-F5344CB8AC3E}">
        <p14:creationId xmlns:p14="http://schemas.microsoft.com/office/powerpoint/2010/main" val="329143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e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2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30 seconds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The pitch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2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Make your case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Why do we care?</a:t>
            </a:r>
          </a:p>
        </p:txBody>
      </p:sp>
    </p:spTree>
    <p:extLst>
      <p:ext uri="{BB962C8B-B14F-4D97-AF65-F5344CB8AC3E}">
        <p14:creationId xmlns:p14="http://schemas.microsoft.com/office/powerpoint/2010/main" val="314509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b="104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30 seconds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Support your pitch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Tell us more</a:t>
            </a:r>
          </a:p>
        </p:txBody>
      </p:sp>
    </p:spTree>
    <p:extLst>
      <p:ext uri="{BB962C8B-B14F-4D97-AF65-F5344CB8AC3E}">
        <p14:creationId xmlns:p14="http://schemas.microsoft.com/office/powerpoint/2010/main" val="22681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il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30 seconds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The  technology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Hardware/software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Components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APIs Packages/Modules you will use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Cloud services you will use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Others?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2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llen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30 seconds - Risk Management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Identify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Assess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Monitor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Control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Mitigate</a:t>
            </a:r>
          </a:p>
        </p:txBody>
      </p:sp>
    </p:spTree>
    <p:extLst>
      <p:ext uri="{BB962C8B-B14F-4D97-AF65-F5344CB8AC3E}">
        <p14:creationId xmlns:p14="http://schemas.microsoft.com/office/powerpoint/2010/main" val="384070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keh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 b="996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30 seconds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Next steps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6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85</Words>
  <Application>Microsoft Macintosh PowerPoint</Application>
  <PresentationFormat>On-screen Show (16:9)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Video - Deliverable #0</vt:lpstr>
      <vt:lpstr>10 seconds – Introduce Yourself</vt:lpstr>
      <vt:lpstr>30 seconds – The pitch</vt:lpstr>
      <vt:lpstr>30 seconds – Support your pitch</vt:lpstr>
      <vt:lpstr>30 seconds – The  technology</vt:lpstr>
      <vt:lpstr>30 seconds - Risk Management</vt:lpstr>
      <vt:lpstr>30 seconds – 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Template</dc:title>
  <dc:creator>abel -</dc:creator>
  <cp:lastModifiedBy>abel -</cp:lastModifiedBy>
  <cp:revision>11</cp:revision>
  <dcterms:created xsi:type="dcterms:W3CDTF">2016-12-15T01:43:14Z</dcterms:created>
  <dcterms:modified xsi:type="dcterms:W3CDTF">2017-04-12T00:59:59Z</dcterms:modified>
</cp:coreProperties>
</file>