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70" r:id="rId3"/>
    <p:sldId id="265" r:id="rId4"/>
    <p:sldId id="266" r:id="rId5"/>
    <p:sldId id="268" r:id="rId6"/>
    <p:sldId id="261" r:id="rId7"/>
    <p:sldId id="262" r:id="rId8"/>
    <p:sldId id="269" r:id="rId9"/>
    <p:sldId id="263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992" y="-12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6B32-B7C6-C445-9C30-F320EFEF4E85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DD65-A085-2744-B104-1F93AC08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5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6B32-B7C6-C445-9C30-F320EFEF4E85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DD65-A085-2744-B104-1F93AC08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9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6B32-B7C6-C445-9C30-F320EFEF4E85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DD65-A085-2744-B104-1F93AC08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3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6B32-B7C6-C445-9C30-F320EFEF4E85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DD65-A085-2744-B104-1F93AC08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0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6B32-B7C6-C445-9C30-F320EFEF4E85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DD65-A085-2744-B104-1F93AC08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5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6B32-B7C6-C445-9C30-F320EFEF4E85}" type="datetimeFigureOut">
              <a:rPr lang="en-US" smtClean="0"/>
              <a:t>4/11/17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DD65-A085-2744-B104-1F93AC08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5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6B32-B7C6-C445-9C30-F320EFEF4E85}" type="datetimeFigureOut">
              <a:rPr lang="en-US" smtClean="0"/>
              <a:t>4/11/17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DD65-A085-2744-B104-1F93AC08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0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6B32-B7C6-C445-9C30-F320EFEF4E85}" type="datetimeFigureOut">
              <a:rPr lang="en-US" smtClean="0"/>
              <a:t>4/11/17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DD65-A085-2744-B104-1F93AC08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8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6B32-B7C6-C445-9C30-F320EFEF4E85}" type="datetimeFigureOut">
              <a:rPr lang="en-US" smtClean="0"/>
              <a:t>4/11/17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DD65-A085-2744-B104-1F93AC08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0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6B32-B7C6-C445-9C30-F320EFEF4E85}" type="datetimeFigureOut">
              <a:rPr lang="en-US" smtClean="0"/>
              <a:t>4/11/17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DD65-A085-2744-B104-1F93AC08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4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6B32-B7C6-C445-9C30-F320EFEF4E85}" type="datetimeFigureOut">
              <a:rPr lang="en-US" smtClean="0"/>
              <a:t>4/11/17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DD65-A085-2744-B104-1F93AC08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5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86B32-B7C6-C445-9C30-F320EFEF4E85}" type="datetimeFigureOut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EDD65-A085-2744-B104-1F93AC08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2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de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7"/>
          <a:stretch/>
        </p:blipFill>
        <p:spPr>
          <a:xfrm>
            <a:off x="-11106" y="0"/>
            <a:ext cx="915510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020888"/>
            <a:ext cx="9144000" cy="1101725"/>
          </a:xfrm>
          <a:solidFill>
            <a:schemeClr val="tx1">
              <a:alpha val="40000"/>
            </a:schemeClr>
          </a:solidFill>
        </p:spPr>
        <p:txBody>
          <a:bodyPr/>
          <a:lstStyle/>
          <a:p>
            <a:r>
              <a:rPr lang="en-US" b="1" spc="600" dirty="0" smtClean="0">
                <a:solidFill>
                  <a:srgbClr val="FFFFFF"/>
                </a:solidFill>
              </a:rPr>
              <a:t>Video - Deliverable #1</a:t>
            </a:r>
            <a:endParaRPr lang="en-US" b="1" spc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1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ig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 b="8609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10 seconds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en-US" dirty="0" smtClean="0">
                <a:solidFill>
                  <a:srgbClr val="FFFFFF"/>
                </a:solidFill>
              </a:rPr>
              <a:t> High Level Updates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0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r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10 seconds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en-US" dirty="0" smtClean="0">
                <a:solidFill>
                  <a:srgbClr val="FFFFFF"/>
                </a:solidFill>
              </a:rPr>
              <a:t> Introduction Updates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0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de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2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30 seconds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Pitch Updates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3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tili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30 seconds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Technology  </a:t>
            </a:r>
            <a:r>
              <a:rPr lang="en-US" dirty="0" smtClean="0">
                <a:solidFill>
                  <a:srgbClr val="FFFFFF"/>
                </a:solidFill>
              </a:rPr>
              <a:t>Updates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2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de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6" b="725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6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1 minute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en-US" dirty="0" smtClean="0">
                <a:solidFill>
                  <a:srgbClr val="FFFFFF"/>
                </a:solidFill>
              </a:rPr>
              <a:t> Code Overview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6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Tell us about your code: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Architecture diagram (layered)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Major software artifacts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Organization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What you wrote and what you did not</a:t>
            </a:r>
          </a:p>
          <a:p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6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7"/>
          <a:stretch/>
        </p:blipFill>
        <p:spPr>
          <a:xfrm>
            <a:off x="0" y="0"/>
            <a:ext cx="915510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 minute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en-US" dirty="0" smtClean="0">
                <a:solidFill>
                  <a:srgbClr val="FFFFFF"/>
                </a:solidFill>
              </a:rPr>
              <a:t> Early (Crude) Demo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chemeClr val="tx1">
              <a:alpha val="20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Demonstrate </a:t>
            </a:r>
            <a:r>
              <a:rPr lang="en-US" dirty="0" smtClean="0">
                <a:solidFill>
                  <a:srgbClr val="FFFFFF"/>
                </a:solidFill>
              </a:rPr>
              <a:t>the concept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6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llen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3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30 seconds </a:t>
            </a:r>
            <a:r>
              <a:rPr lang="mr-IN" dirty="0" smtClean="0">
                <a:solidFill>
                  <a:srgbClr val="FFFFFF"/>
                </a:solidFill>
              </a:rPr>
              <a:t>–</a:t>
            </a:r>
            <a:r>
              <a:rPr lang="en-US" dirty="0">
                <a:solidFill>
                  <a:srgbClr val="FFFFFF"/>
                </a:solidFill>
              </a:rPr>
              <a:t> Risk </a:t>
            </a:r>
            <a:r>
              <a:rPr lang="en-US" dirty="0" smtClean="0">
                <a:solidFill>
                  <a:srgbClr val="FFFFFF"/>
                </a:solidFill>
              </a:rPr>
              <a:t>Updates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keh_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2" b="996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30 seconds </a:t>
            </a:r>
            <a:r>
              <a:rPr lang="mr-IN" dirty="0" smtClean="0">
                <a:solidFill>
                  <a:schemeClr val="bg1"/>
                </a:solidFill>
              </a:rPr>
              <a:t>–</a:t>
            </a:r>
            <a:r>
              <a:rPr lang="en-US" dirty="0" smtClean="0">
                <a:solidFill>
                  <a:schemeClr val="bg1"/>
                </a:solidFill>
              </a:rPr>
              <a:t> Next steps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3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75</Words>
  <Application>Microsoft Macintosh PowerPoint</Application>
  <PresentationFormat>On-screen Show (16:9)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Video - Deliverable #1</vt:lpstr>
      <vt:lpstr>PowerPoint Presentation</vt:lpstr>
      <vt:lpstr>10 seconds – Introduction Updates</vt:lpstr>
      <vt:lpstr>30 seconds – Pitch Updates</vt:lpstr>
      <vt:lpstr>30 seconds – Technology  Updates</vt:lpstr>
      <vt:lpstr>1 minute – Code Overview</vt:lpstr>
      <vt:lpstr>1 minute – Early (Crude) Demo</vt:lpstr>
      <vt:lpstr>30 seconds – Risk Updates</vt:lpstr>
      <vt:lpstr>30 seconds – Next steps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Template</dc:title>
  <dc:creator>abel -</dc:creator>
  <cp:lastModifiedBy>abel -</cp:lastModifiedBy>
  <cp:revision>13</cp:revision>
  <dcterms:created xsi:type="dcterms:W3CDTF">2016-12-15T01:43:14Z</dcterms:created>
  <dcterms:modified xsi:type="dcterms:W3CDTF">2017-04-12T00:23:07Z</dcterms:modified>
</cp:coreProperties>
</file>